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3"/>
  </p:notesMasterIdLst>
  <p:sldIdLst>
    <p:sldId id="259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A2E6C"/>
    <a:srgbClr val="5A3600"/>
    <a:srgbClr val="A8C813"/>
    <a:srgbClr val="002B38"/>
    <a:srgbClr val="008CC8"/>
    <a:srgbClr val="EFA4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60365EB-B5A9-432F-8019-E3A6A680A227}" v="11" dt="2025-04-16T05:48:23.67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1" autoAdjust="0"/>
    <p:restoredTop sz="94660"/>
  </p:normalViewPr>
  <p:slideViewPr>
    <p:cSldViewPr snapToGrid="0" showGuides="1">
      <p:cViewPr varScale="1">
        <p:scale>
          <a:sx n="121" d="100"/>
          <a:sy n="121" d="100"/>
        </p:scale>
        <p:origin x="518" y="9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chulze, Christian" userId="631d7344-76b2-43ed-b7f4-f7ca4ae3ddfc" providerId="ADAL" clId="{A59E34C6-E4E5-4D5B-8ACD-C5B8A7DA5493}"/>
    <pc:docChg chg="undo custSel addSld modSld sldOrd modMainMaster">
      <pc:chgData name="Schulze, Christian" userId="631d7344-76b2-43ed-b7f4-f7ca4ae3ddfc" providerId="ADAL" clId="{A59E34C6-E4E5-4D5B-8ACD-C5B8A7DA5493}" dt="2023-05-18T13:55:09.720" v="284" actId="6014"/>
      <pc:docMkLst>
        <pc:docMk/>
      </pc:docMkLst>
      <pc:sldChg chg="modSp mod chgLayout">
        <pc:chgData name="Schulze, Christian" userId="631d7344-76b2-43ed-b7f4-f7ca4ae3ddfc" providerId="ADAL" clId="{A59E34C6-E4E5-4D5B-8ACD-C5B8A7DA5493}" dt="2023-05-18T13:51:13.529" v="107" actId="700"/>
        <pc:sldMkLst>
          <pc:docMk/>
          <pc:sldMk cId="3303034767" sldId="256"/>
        </pc:sldMkLst>
      </pc:sldChg>
      <pc:sldChg chg="modSp mod chgLayout">
        <pc:chgData name="Schulze, Christian" userId="631d7344-76b2-43ed-b7f4-f7ca4ae3ddfc" providerId="ADAL" clId="{A59E34C6-E4E5-4D5B-8ACD-C5B8A7DA5493}" dt="2023-05-18T13:54:17.641" v="273" actId="20577"/>
        <pc:sldMkLst>
          <pc:docMk/>
          <pc:sldMk cId="761244363" sldId="257"/>
        </pc:sldMkLst>
      </pc:sldChg>
      <pc:sldChg chg="delSp new mod ord modClrScheme chgLayout">
        <pc:chgData name="Schulze, Christian" userId="631d7344-76b2-43ed-b7f4-f7ca4ae3ddfc" providerId="ADAL" clId="{A59E34C6-E4E5-4D5B-8ACD-C5B8A7DA5493}" dt="2023-05-18T13:54:56.742" v="283" actId="700"/>
        <pc:sldMkLst>
          <pc:docMk/>
          <pc:sldMk cId="991542177" sldId="259"/>
        </pc:sldMkLst>
      </pc:sldChg>
      <pc:sldMasterChg chg="modSp addSldLayout delSldLayout modSldLayout sldLayoutOrd">
        <pc:chgData name="Schulze, Christian" userId="631d7344-76b2-43ed-b7f4-f7ca4ae3ddfc" providerId="ADAL" clId="{A59E34C6-E4E5-4D5B-8ACD-C5B8A7DA5493}" dt="2023-05-18T13:55:09.720" v="284" actId="6014"/>
        <pc:sldMasterMkLst>
          <pc:docMk/>
          <pc:sldMasterMk cId="2793678323" sldId="2147483648"/>
        </pc:sldMasterMkLst>
        <pc:sldLayoutChg chg="addSp delSp modSp mod">
          <pc:chgData name="Schulze, Christian" userId="631d7344-76b2-43ed-b7f4-f7ca4ae3ddfc" providerId="ADAL" clId="{A59E34C6-E4E5-4D5B-8ACD-C5B8A7DA5493}" dt="2023-05-18T13:51:35.276" v="109"/>
          <pc:sldLayoutMkLst>
            <pc:docMk/>
            <pc:sldMasterMk cId="2793678323" sldId="2147483648"/>
            <pc:sldLayoutMk cId="2402223736" sldId="2147483649"/>
          </pc:sldLayoutMkLst>
        </pc:sldLayoutChg>
        <pc:sldLayoutChg chg="addSp delSp modSp mod">
          <pc:chgData name="Schulze, Christian" userId="631d7344-76b2-43ed-b7f4-f7ca4ae3ddfc" providerId="ADAL" clId="{A59E34C6-E4E5-4D5B-8ACD-C5B8A7DA5493}" dt="2023-05-18T13:50:24.164" v="91"/>
          <pc:sldLayoutMkLst>
            <pc:docMk/>
            <pc:sldMasterMk cId="2793678323" sldId="2147483648"/>
            <pc:sldLayoutMk cId="1571624471" sldId="2147483650"/>
          </pc:sldLayoutMkLst>
        </pc:sldLayoutChg>
        <pc:sldLayoutChg chg="addSp delSp modSp mod">
          <pc:chgData name="Schulze, Christian" userId="631d7344-76b2-43ed-b7f4-f7ca4ae3ddfc" providerId="ADAL" clId="{A59E34C6-E4E5-4D5B-8ACD-C5B8A7DA5493}" dt="2023-05-18T13:53:40.252" v="128" actId="242"/>
          <pc:sldLayoutMkLst>
            <pc:docMk/>
            <pc:sldMasterMk cId="2793678323" sldId="2147483648"/>
            <pc:sldLayoutMk cId="1426855938" sldId="2147483660"/>
          </pc:sldLayoutMkLst>
        </pc:sldLayoutChg>
        <pc:sldLayoutChg chg="del">
          <pc:chgData name="Schulze, Christian" userId="631d7344-76b2-43ed-b7f4-f7ca4ae3ddfc" providerId="ADAL" clId="{A59E34C6-E4E5-4D5B-8ACD-C5B8A7DA5493}" dt="2023-05-18T13:47:37.024" v="45" actId="2696"/>
          <pc:sldLayoutMkLst>
            <pc:docMk/>
            <pc:sldMasterMk cId="2793678323" sldId="2147483648"/>
            <pc:sldLayoutMk cId="22299385" sldId="2147483661"/>
          </pc:sldLayoutMkLst>
        </pc:sldLayoutChg>
        <pc:sldLayoutChg chg="addSp delSp modSp new mod ord">
          <pc:chgData name="Schulze, Christian" userId="631d7344-76b2-43ed-b7f4-f7ca4ae3ddfc" providerId="ADAL" clId="{A59E34C6-E4E5-4D5B-8ACD-C5B8A7DA5493}" dt="2023-05-18T13:55:09.720" v="284" actId="6014"/>
          <pc:sldLayoutMkLst>
            <pc:docMk/>
            <pc:sldMasterMk cId="2793678323" sldId="2147483648"/>
            <pc:sldLayoutMk cId="2182694507" sldId="2147483661"/>
          </pc:sldLayoutMkLst>
        </pc:sldLayoutChg>
        <pc:sldLayoutChg chg="del">
          <pc:chgData name="Schulze, Christian" userId="631d7344-76b2-43ed-b7f4-f7ca4ae3ddfc" providerId="ADAL" clId="{A59E34C6-E4E5-4D5B-8ACD-C5B8A7DA5493}" dt="2023-05-18T13:47:37.861" v="46" actId="2696"/>
          <pc:sldLayoutMkLst>
            <pc:docMk/>
            <pc:sldMasterMk cId="2793678323" sldId="2147483648"/>
            <pc:sldLayoutMk cId="2666561013" sldId="2147483662"/>
          </pc:sldLayoutMkLst>
        </pc:sldLayoutChg>
        <pc:sldLayoutChg chg="addSp delSp modSp add del mod">
          <pc:chgData name="Schulze, Christian" userId="631d7344-76b2-43ed-b7f4-f7ca4ae3ddfc" providerId="ADAL" clId="{A59E34C6-E4E5-4D5B-8ACD-C5B8A7DA5493}" dt="2023-05-18T13:48:52.828" v="81" actId="2696"/>
          <pc:sldLayoutMkLst>
            <pc:docMk/>
            <pc:sldMasterMk cId="2793678323" sldId="2147483648"/>
            <pc:sldLayoutMk cId="378899242" sldId="2147483663"/>
          </pc:sldLayoutMkLst>
        </pc:sldLayoutChg>
        <pc:sldLayoutChg chg="del">
          <pc:chgData name="Schulze, Christian" userId="631d7344-76b2-43ed-b7f4-f7ca4ae3ddfc" providerId="ADAL" clId="{A59E34C6-E4E5-4D5B-8ACD-C5B8A7DA5493}" dt="2023-05-18T13:48:40.368" v="76" actId="2696"/>
          <pc:sldLayoutMkLst>
            <pc:docMk/>
            <pc:sldMasterMk cId="2793678323" sldId="2147483648"/>
            <pc:sldLayoutMk cId="1733704048" sldId="2147483664"/>
          </pc:sldLayoutMkLst>
        </pc:sldLayoutChg>
        <pc:sldLayoutChg chg="del">
          <pc:chgData name="Schulze, Christian" userId="631d7344-76b2-43ed-b7f4-f7ca4ae3ddfc" providerId="ADAL" clId="{A59E34C6-E4E5-4D5B-8ACD-C5B8A7DA5493}" dt="2023-05-18T13:48:41.646" v="77" actId="2696"/>
          <pc:sldLayoutMkLst>
            <pc:docMk/>
            <pc:sldMasterMk cId="2793678323" sldId="2147483648"/>
            <pc:sldLayoutMk cId="1133065196" sldId="2147483665"/>
          </pc:sldLayoutMkLst>
        </pc:sldLayoutChg>
      </pc:sldMasterChg>
    </pc:docChg>
  </pc:docChgLst>
  <pc:docChgLst>
    <pc:chgData name="Schulze, Christian" userId="631d7344-76b2-43ed-b7f4-f7ca4ae3ddfc" providerId="ADAL" clId="{1C9C8EC0-A6FD-44DA-B1DE-452E9A28291C}"/>
    <pc:docChg chg="custSel delSld modSld modMainMaster">
      <pc:chgData name="Schulze, Christian" userId="631d7344-76b2-43ed-b7f4-f7ca4ae3ddfc" providerId="ADAL" clId="{1C9C8EC0-A6FD-44DA-B1DE-452E9A28291C}" dt="2024-04-22T06:46:55.934" v="128" actId="20577"/>
      <pc:docMkLst>
        <pc:docMk/>
      </pc:docMkLst>
      <pc:sldChg chg="modSp mod">
        <pc:chgData name="Schulze, Christian" userId="631d7344-76b2-43ed-b7f4-f7ca4ae3ddfc" providerId="ADAL" clId="{1C9C8EC0-A6FD-44DA-B1DE-452E9A28291C}" dt="2024-04-22T06:46:55.934" v="128" actId="20577"/>
        <pc:sldMkLst>
          <pc:docMk/>
          <pc:sldMk cId="3303034767" sldId="256"/>
        </pc:sldMkLst>
      </pc:sldChg>
      <pc:sldChg chg="del">
        <pc:chgData name="Schulze, Christian" userId="631d7344-76b2-43ed-b7f4-f7ca4ae3ddfc" providerId="ADAL" clId="{1C9C8EC0-A6FD-44DA-B1DE-452E9A28291C}" dt="2024-04-22T06:45:48.450" v="81" actId="47"/>
        <pc:sldMkLst>
          <pc:docMk/>
          <pc:sldMk cId="761244363" sldId="257"/>
        </pc:sldMkLst>
      </pc:sldChg>
      <pc:sldMasterChg chg="modSldLayout sldLayoutOrd">
        <pc:chgData name="Schulze, Christian" userId="631d7344-76b2-43ed-b7f4-f7ca4ae3ddfc" providerId="ADAL" clId="{1C9C8EC0-A6FD-44DA-B1DE-452E9A28291C}" dt="2024-04-22T06:45:37.061" v="80" actId="6014"/>
        <pc:sldMasterMkLst>
          <pc:docMk/>
          <pc:sldMasterMk cId="2793678323" sldId="2147483648"/>
        </pc:sldMasterMkLst>
        <pc:sldLayoutChg chg="addSp delSp modSp mod">
          <pc:chgData name="Schulze, Christian" userId="631d7344-76b2-43ed-b7f4-f7ca4ae3ddfc" providerId="ADAL" clId="{1C9C8EC0-A6FD-44DA-B1DE-452E9A28291C}" dt="2024-04-22T06:45:32.012" v="79" actId="6014"/>
          <pc:sldLayoutMkLst>
            <pc:docMk/>
            <pc:sldMasterMk cId="2793678323" sldId="2147483648"/>
            <pc:sldLayoutMk cId="2402223736" sldId="2147483649"/>
          </pc:sldLayoutMkLst>
        </pc:sldLayoutChg>
        <pc:sldLayoutChg chg="addSp delSp modSp mod ord">
          <pc:chgData name="Schulze, Christian" userId="631d7344-76b2-43ed-b7f4-f7ca4ae3ddfc" providerId="ADAL" clId="{1C9C8EC0-A6FD-44DA-B1DE-452E9A28291C}" dt="2024-04-22T06:45:27.738" v="78" actId="6014"/>
          <pc:sldLayoutMkLst>
            <pc:docMk/>
            <pc:sldMasterMk cId="2793678323" sldId="2147483648"/>
            <pc:sldLayoutMk cId="1571624471" sldId="2147483650"/>
          </pc:sldLayoutMkLst>
        </pc:sldLayoutChg>
        <pc:sldLayoutChg chg="addSp delSp modSp mod ord">
          <pc:chgData name="Schulze, Christian" userId="631d7344-76b2-43ed-b7f4-f7ca4ae3ddfc" providerId="ADAL" clId="{1C9C8EC0-A6FD-44DA-B1DE-452E9A28291C}" dt="2024-04-22T06:45:22.238" v="77" actId="6014"/>
          <pc:sldLayoutMkLst>
            <pc:docMk/>
            <pc:sldMasterMk cId="2793678323" sldId="2147483648"/>
            <pc:sldLayoutMk cId="1426855938" sldId="2147483660"/>
          </pc:sldLayoutMkLst>
        </pc:sldLayoutChg>
        <pc:sldLayoutChg chg="addSp delSp modSp mod">
          <pc:chgData name="Schulze, Christian" userId="631d7344-76b2-43ed-b7f4-f7ca4ae3ddfc" providerId="ADAL" clId="{1C9C8EC0-A6FD-44DA-B1DE-452E9A28291C}" dt="2024-04-22T06:45:37.061" v="80" actId="6014"/>
          <pc:sldLayoutMkLst>
            <pc:docMk/>
            <pc:sldMasterMk cId="2793678323" sldId="2147483648"/>
            <pc:sldLayoutMk cId="2182694507" sldId="2147483661"/>
          </pc:sldLayoutMkLst>
        </pc:sldLayoutChg>
      </pc:sldMasterChg>
    </pc:docChg>
  </pc:docChgLst>
  <pc:docChgLst>
    <pc:chgData name="Schulze, Christian" userId="631d7344-76b2-43ed-b7f4-f7ca4ae3ddfc" providerId="ADAL" clId="{4EBBF65F-7742-4DEF-9635-418AC4CD011A}"/>
    <pc:docChg chg="undo custSel modSld modMainMaster">
      <pc:chgData name="Schulze, Christian" userId="631d7344-76b2-43ed-b7f4-f7ca4ae3ddfc" providerId="ADAL" clId="{4EBBF65F-7742-4DEF-9635-418AC4CD011A}" dt="2023-04-12T19:04:25.293" v="102" actId="478"/>
      <pc:docMkLst>
        <pc:docMk/>
      </pc:docMkLst>
      <pc:sldChg chg="modSp mod">
        <pc:chgData name="Schulze, Christian" userId="631d7344-76b2-43ed-b7f4-f7ca4ae3ddfc" providerId="ADAL" clId="{4EBBF65F-7742-4DEF-9635-418AC4CD011A}" dt="2023-04-12T18:57:40.075" v="16" actId="27636"/>
        <pc:sldMkLst>
          <pc:docMk/>
          <pc:sldMk cId="3303034767" sldId="256"/>
        </pc:sldMkLst>
      </pc:sldChg>
      <pc:sldChg chg="modSp mod">
        <pc:chgData name="Schulze, Christian" userId="631d7344-76b2-43ed-b7f4-f7ca4ae3ddfc" providerId="ADAL" clId="{4EBBF65F-7742-4DEF-9635-418AC4CD011A}" dt="2023-04-12T18:59:34.789" v="47" actId="27636"/>
        <pc:sldMkLst>
          <pc:docMk/>
          <pc:sldMk cId="761244363" sldId="257"/>
        </pc:sldMkLst>
      </pc:sldChg>
      <pc:sldMasterChg chg="modSp addSldLayout modSldLayout sldLayoutOrd">
        <pc:chgData name="Schulze, Christian" userId="631d7344-76b2-43ed-b7f4-f7ca4ae3ddfc" providerId="ADAL" clId="{4EBBF65F-7742-4DEF-9635-418AC4CD011A}" dt="2023-04-12T19:04:25.293" v="102" actId="478"/>
        <pc:sldMasterMkLst>
          <pc:docMk/>
          <pc:sldMasterMk cId="2793678323" sldId="2147483648"/>
        </pc:sldMasterMkLst>
        <pc:sldLayoutChg chg="addSp delSp modSp mod">
          <pc:chgData name="Schulze, Christian" userId="631d7344-76b2-43ed-b7f4-f7ca4ae3ddfc" providerId="ADAL" clId="{4EBBF65F-7742-4DEF-9635-418AC4CD011A}" dt="2023-04-12T18:57:52.086" v="18" actId="207"/>
          <pc:sldLayoutMkLst>
            <pc:docMk/>
            <pc:sldMasterMk cId="2793678323" sldId="2147483648"/>
            <pc:sldLayoutMk cId="2402223736" sldId="2147483649"/>
          </pc:sldLayoutMkLst>
        </pc:sldLayoutChg>
        <pc:sldLayoutChg chg="addSp delSp modSp mod">
          <pc:chgData name="Schulze, Christian" userId="631d7344-76b2-43ed-b7f4-f7ca4ae3ddfc" providerId="ADAL" clId="{4EBBF65F-7742-4DEF-9635-418AC4CD011A}" dt="2023-04-12T19:03:53.077" v="90" actId="207"/>
          <pc:sldLayoutMkLst>
            <pc:docMk/>
            <pc:sldMasterMk cId="2793678323" sldId="2147483648"/>
            <pc:sldLayoutMk cId="1571624471" sldId="2147483650"/>
          </pc:sldLayoutMkLst>
        </pc:sldLayoutChg>
        <pc:sldLayoutChg chg="addSp delSp modSp mod ord">
          <pc:chgData name="Schulze, Christian" userId="631d7344-76b2-43ed-b7f4-f7ca4ae3ddfc" providerId="ADAL" clId="{4EBBF65F-7742-4DEF-9635-418AC4CD011A}" dt="2023-04-12T19:01:37.765" v="67" actId="2711"/>
          <pc:sldLayoutMkLst>
            <pc:docMk/>
            <pc:sldMasterMk cId="2793678323" sldId="2147483648"/>
            <pc:sldLayoutMk cId="1426855938" sldId="2147483660"/>
          </pc:sldLayoutMkLst>
        </pc:sldLayoutChg>
        <pc:sldLayoutChg chg="addSp delSp modSp mod">
          <pc:chgData name="Schulze, Christian" userId="631d7344-76b2-43ed-b7f4-f7ca4ae3ddfc" providerId="ADAL" clId="{4EBBF65F-7742-4DEF-9635-418AC4CD011A}" dt="2023-04-12T18:58:06.047" v="22" actId="167"/>
          <pc:sldLayoutMkLst>
            <pc:docMk/>
            <pc:sldMasterMk cId="2793678323" sldId="2147483648"/>
            <pc:sldLayoutMk cId="22299385" sldId="2147483661"/>
          </pc:sldLayoutMkLst>
        </pc:sldLayoutChg>
        <pc:sldLayoutChg chg="addSp delSp modSp mod">
          <pc:chgData name="Schulze, Christian" userId="631d7344-76b2-43ed-b7f4-f7ca4ae3ddfc" providerId="ADAL" clId="{4EBBF65F-7742-4DEF-9635-418AC4CD011A}" dt="2023-04-12T18:58:26.208" v="31" actId="167"/>
          <pc:sldLayoutMkLst>
            <pc:docMk/>
            <pc:sldMasterMk cId="2793678323" sldId="2147483648"/>
            <pc:sldLayoutMk cId="2666561013" sldId="2147483662"/>
          </pc:sldLayoutMkLst>
        </pc:sldLayoutChg>
        <pc:sldLayoutChg chg="addSp delSp modSp add mod ord modTransition">
          <pc:chgData name="Schulze, Christian" userId="631d7344-76b2-43ed-b7f4-f7ca4ae3ddfc" providerId="ADAL" clId="{4EBBF65F-7742-4DEF-9635-418AC4CD011A}" dt="2023-04-12T19:01:25.397" v="66" actId="2711"/>
          <pc:sldLayoutMkLst>
            <pc:docMk/>
            <pc:sldMasterMk cId="2793678323" sldId="2147483648"/>
            <pc:sldLayoutMk cId="378899242" sldId="2147483663"/>
          </pc:sldLayoutMkLst>
        </pc:sldLayoutChg>
        <pc:sldLayoutChg chg="addSp delSp modSp mod">
          <pc:chgData name="Schulze, Christian" userId="631d7344-76b2-43ed-b7f4-f7ca4ae3ddfc" providerId="ADAL" clId="{4EBBF65F-7742-4DEF-9635-418AC4CD011A}" dt="2023-04-12T19:04:19.159" v="101" actId="171"/>
          <pc:sldLayoutMkLst>
            <pc:docMk/>
            <pc:sldMasterMk cId="2793678323" sldId="2147483648"/>
            <pc:sldLayoutMk cId="1733704048" sldId="2147483664"/>
          </pc:sldLayoutMkLst>
        </pc:sldLayoutChg>
        <pc:sldLayoutChg chg="delSp mod">
          <pc:chgData name="Schulze, Christian" userId="631d7344-76b2-43ed-b7f4-f7ca4ae3ddfc" providerId="ADAL" clId="{4EBBF65F-7742-4DEF-9635-418AC4CD011A}" dt="2023-04-12T19:04:25.293" v="102" actId="478"/>
          <pc:sldLayoutMkLst>
            <pc:docMk/>
            <pc:sldMasterMk cId="2793678323" sldId="2147483648"/>
            <pc:sldLayoutMk cId="1133065196" sldId="2147483665"/>
          </pc:sldLayoutMkLst>
        </pc:sldLayoutChg>
      </pc:sldMasterChg>
    </pc:docChg>
  </pc:docChgLst>
  <pc:docChgLst>
    <pc:chgData name="Schulze, Christian" userId="631d7344-76b2-43ed-b7f4-f7ca4ae3ddfc" providerId="ADAL" clId="{960365EB-B5A9-432F-8019-E3A6A680A227}"/>
    <pc:docChg chg="custSel modMainMaster">
      <pc:chgData name="Schulze, Christian" userId="631d7344-76b2-43ed-b7f4-f7ca4ae3ddfc" providerId="ADAL" clId="{960365EB-B5A9-432F-8019-E3A6A680A227}" dt="2025-04-16T05:48:24.244" v="29" actId="962"/>
      <pc:docMkLst>
        <pc:docMk/>
      </pc:docMkLst>
      <pc:sldMasterChg chg="modSldLayout">
        <pc:chgData name="Schulze, Christian" userId="631d7344-76b2-43ed-b7f4-f7ca4ae3ddfc" providerId="ADAL" clId="{960365EB-B5A9-432F-8019-E3A6A680A227}" dt="2025-04-16T05:48:24.244" v="29" actId="962"/>
        <pc:sldMasterMkLst>
          <pc:docMk/>
          <pc:sldMasterMk cId="2793678323" sldId="2147483648"/>
        </pc:sldMasterMkLst>
        <pc:sldLayoutChg chg="addSp delSp modSp mod">
          <pc:chgData name="Schulze, Christian" userId="631d7344-76b2-43ed-b7f4-f7ca4ae3ddfc" providerId="ADAL" clId="{960365EB-B5A9-432F-8019-E3A6A680A227}" dt="2025-04-13T13:40:42.642" v="10" actId="555"/>
          <pc:sldLayoutMkLst>
            <pc:docMk/>
            <pc:sldMasterMk cId="2793678323" sldId="2147483648"/>
            <pc:sldLayoutMk cId="2402223736" sldId="2147483649"/>
          </pc:sldLayoutMkLst>
          <pc:spChg chg="mod">
            <ac:chgData name="Schulze, Christian" userId="631d7344-76b2-43ed-b7f4-f7ca4ae3ddfc" providerId="ADAL" clId="{960365EB-B5A9-432F-8019-E3A6A680A227}" dt="2025-04-13T13:40:42.642" v="10" actId="555"/>
            <ac:spMkLst>
              <pc:docMk/>
              <pc:sldMasterMk cId="2793678323" sldId="2147483648"/>
              <pc:sldLayoutMk cId="2402223736" sldId="2147483649"/>
              <ac:spMk id="7" creationId="{2BA0A2D4-1283-AF29-99FC-B421FFAC3DCA}"/>
            </ac:spMkLst>
          </pc:spChg>
          <pc:spChg chg="mod">
            <ac:chgData name="Schulze, Christian" userId="631d7344-76b2-43ed-b7f4-f7ca4ae3ddfc" providerId="ADAL" clId="{960365EB-B5A9-432F-8019-E3A6A680A227}" dt="2025-04-13T13:40:42.642" v="10" actId="555"/>
            <ac:spMkLst>
              <pc:docMk/>
              <pc:sldMasterMk cId="2793678323" sldId="2147483648"/>
              <pc:sldLayoutMk cId="2402223736" sldId="2147483649"/>
              <ac:spMk id="8" creationId="{07B421CC-5A86-D854-308E-0727EAD60E64}"/>
            </ac:spMkLst>
          </pc:spChg>
          <pc:picChg chg="add mod ord">
            <ac:chgData name="Schulze, Christian" userId="631d7344-76b2-43ed-b7f4-f7ca4ae3ddfc" providerId="ADAL" clId="{960365EB-B5A9-432F-8019-E3A6A680A227}" dt="2025-04-13T13:40:27.151" v="9" actId="167"/>
            <ac:picMkLst>
              <pc:docMk/>
              <pc:sldMasterMk cId="2793678323" sldId="2147483648"/>
              <pc:sldLayoutMk cId="2402223736" sldId="2147483649"/>
              <ac:picMk id="6" creationId="{16A0F044-63ED-9955-179C-85C905A259F4}"/>
            </ac:picMkLst>
          </pc:picChg>
        </pc:sldLayoutChg>
        <pc:sldLayoutChg chg="addSp delSp modSp mod">
          <pc:chgData name="Schulze, Christian" userId="631d7344-76b2-43ed-b7f4-f7ca4ae3ddfc" providerId="ADAL" clId="{960365EB-B5A9-432F-8019-E3A6A680A227}" dt="2025-04-13T13:41:53.905" v="25" actId="207"/>
          <pc:sldLayoutMkLst>
            <pc:docMk/>
            <pc:sldMasterMk cId="2793678323" sldId="2147483648"/>
            <pc:sldLayoutMk cId="1571624471" sldId="2147483650"/>
          </pc:sldLayoutMkLst>
          <pc:spChg chg="mod">
            <ac:chgData name="Schulze, Christian" userId="631d7344-76b2-43ed-b7f4-f7ca4ae3ddfc" providerId="ADAL" clId="{960365EB-B5A9-432F-8019-E3A6A680A227}" dt="2025-04-13T13:41:15.252" v="12" actId="207"/>
            <ac:spMkLst>
              <pc:docMk/>
              <pc:sldMasterMk cId="2793678323" sldId="2147483648"/>
              <pc:sldLayoutMk cId="1571624471" sldId="2147483650"/>
              <ac:spMk id="2" creationId="{D917238A-7E65-4094-A497-2773A7BA723B}"/>
            </ac:spMkLst>
          </pc:spChg>
          <pc:spChg chg="mod">
            <ac:chgData name="Schulze, Christian" userId="631d7344-76b2-43ed-b7f4-f7ca4ae3ddfc" providerId="ADAL" clId="{960365EB-B5A9-432F-8019-E3A6A680A227}" dt="2025-04-13T13:41:19.640" v="13" actId="207"/>
            <ac:spMkLst>
              <pc:docMk/>
              <pc:sldMasterMk cId="2793678323" sldId="2147483648"/>
              <pc:sldLayoutMk cId="1571624471" sldId="2147483650"/>
              <ac:spMk id="3" creationId="{CEBBBD92-3982-4837-A6D0-44C365F9CCEC}"/>
            </ac:spMkLst>
          </pc:spChg>
          <pc:spChg chg="mod">
            <ac:chgData name="Schulze, Christian" userId="631d7344-76b2-43ed-b7f4-f7ca4ae3ddfc" providerId="ADAL" clId="{960365EB-B5A9-432F-8019-E3A6A680A227}" dt="2025-04-13T13:41:53.905" v="25" actId="207"/>
            <ac:spMkLst>
              <pc:docMk/>
              <pc:sldMasterMk cId="2793678323" sldId="2147483648"/>
              <pc:sldLayoutMk cId="1571624471" sldId="2147483650"/>
              <ac:spMk id="5" creationId="{C9989DE5-2DA2-4CF5-919B-C8A1DC9B8D7D}"/>
            </ac:spMkLst>
          </pc:spChg>
          <pc:spChg chg="mod">
            <ac:chgData name="Schulze, Christian" userId="631d7344-76b2-43ed-b7f4-f7ca4ae3ddfc" providerId="ADAL" clId="{960365EB-B5A9-432F-8019-E3A6A680A227}" dt="2025-04-13T13:41:50.540" v="22" actId="207"/>
            <ac:spMkLst>
              <pc:docMk/>
              <pc:sldMasterMk cId="2793678323" sldId="2147483648"/>
              <pc:sldLayoutMk cId="1571624471" sldId="2147483650"/>
              <ac:spMk id="6" creationId="{F8F815C9-DB3B-40E5-8678-A3B7B1250927}"/>
            </ac:spMkLst>
          </pc:spChg>
          <pc:picChg chg="add mod ord">
            <ac:chgData name="Schulze, Christian" userId="631d7344-76b2-43ed-b7f4-f7ca4ae3ddfc" providerId="ADAL" clId="{960365EB-B5A9-432F-8019-E3A6A680A227}" dt="2025-04-13T13:41:45.507" v="21" actId="167"/>
            <ac:picMkLst>
              <pc:docMk/>
              <pc:sldMasterMk cId="2793678323" sldId="2147483648"/>
              <pc:sldLayoutMk cId="1571624471" sldId="2147483650"/>
              <ac:picMk id="9" creationId="{2E19D6B2-898E-D5E3-AAA4-E9CF8F3C8F79}"/>
            </ac:picMkLst>
          </pc:picChg>
        </pc:sldLayoutChg>
        <pc:sldLayoutChg chg="addSp delSp modSp mod">
          <pc:chgData name="Schulze, Christian" userId="631d7344-76b2-43ed-b7f4-f7ca4ae3ddfc" providerId="ADAL" clId="{960365EB-B5A9-432F-8019-E3A6A680A227}" dt="2025-04-16T05:48:24.244" v="29" actId="962"/>
          <pc:sldLayoutMkLst>
            <pc:docMk/>
            <pc:sldMasterMk cId="2793678323" sldId="2147483648"/>
            <pc:sldLayoutMk cId="2182694507" sldId="2147483661"/>
          </pc:sldLayoutMkLst>
          <pc:picChg chg="add mod">
            <ac:chgData name="Schulze, Christian" userId="631d7344-76b2-43ed-b7f4-f7ca4ae3ddfc" providerId="ADAL" clId="{960365EB-B5A9-432F-8019-E3A6A680A227}" dt="2025-04-16T05:48:24.244" v="29" actId="962"/>
            <ac:picMkLst>
              <pc:docMk/>
              <pc:sldMasterMk cId="2793678323" sldId="2147483648"/>
              <pc:sldLayoutMk cId="2182694507" sldId="2147483661"/>
              <ac:picMk id="3" creationId="{700F0FF8-8140-BB6B-90DB-D552BD8F77D6}"/>
            </ac:picMkLst>
          </pc:picChg>
          <pc:picChg chg="add del mod">
            <ac:chgData name="Schulze, Christian" userId="631d7344-76b2-43ed-b7f4-f7ca4ae3ddfc" providerId="ADAL" clId="{960365EB-B5A9-432F-8019-E3A6A680A227}" dt="2025-04-16T05:48:19.386" v="26" actId="478"/>
            <ac:picMkLst>
              <pc:docMk/>
              <pc:sldMasterMk cId="2793678323" sldId="2147483648"/>
              <pc:sldLayoutMk cId="2182694507" sldId="2147483661"/>
              <ac:picMk id="4" creationId="{B7300DFA-1C99-084E-C8C4-4BB883489F5B}"/>
            </ac:picMkLst>
          </pc:pic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74D8AE-37BD-40AF-9127-EEBF5AAACD03}" type="datetimeFigureOut">
              <a:rPr lang="de-DE" smtClean="0"/>
              <a:t>17.03.2026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893B3C-DA03-4451-B953-A675946DAC5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904182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gress-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fik 9" descr="Ein Bild, das Text, Screenshot, Schrift, Grafikdesign enthält.&#10;&#10;KI-generierte Inhalte können fehlerhaft sein.">
            <a:extLst>
              <a:ext uri="{FF2B5EF4-FFF2-40B4-BE49-F238E27FC236}">
                <a16:creationId xmlns:a16="http://schemas.microsoft.com/office/drawing/2014/main" id="{B48A8D56-566A-3E98-E8CB-BE3BCE13EE7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86844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2C3AE067-6137-4041-BC3A-78648FEA5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43DF86C-F8F8-43EB-8D0B-7D2C0872BE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96BDA5A-95FB-46B4-8353-94926F5273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774FAEF-E1F2-4B31-A207-DBE70C8376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115BBA5-4DCD-4C84-AF98-49EA5DD12F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8F1F6B-0C89-4B33-B751-3B533C18E29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57231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91542177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">
  <a:themeElements>
    <a:clrScheme name="VSOU2025">
      <a:dk1>
        <a:srgbClr val="2F4D68"/>
      </a:dk1>
      <a:lt1>
        <a:sysClr val="window" lastClr="FFFFFF"/>
      </a:lt1>
      <a:dk2>
        <a:srgbClr val="2F4D68"/>
      </a:dk2>
      <a:lt2>
        <a:srgbClr val="E7E6E6"/>
      </a:lt2>
      <a:accent1>
        <a:srgbClr val="2F4D68"/>
      </a:accent1>
      <a:accent2>
        <a:srgbClr val="4C8E90"/>
      </a:accent2>
      <a:accent3>
        <a:srgbClr val="EC6608"/>
      </a:accent3>
      <a:accent4>
        <a:srgbClr val="4C8E90"/>
      </a:accent4>
      <a:accent5>
        <a:srgbClr val="F4E7DB"/>
      </a:accent5>
      <a:accent6>
        <a:srgbClr val="F59F40"/>
      </a:accent6>
      <a:hlink>
        <a:srgbClr val="F4E7DB"/>
      </a:hlink>
      <a:folHlink>
        <a:srgbClr val="EC6608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Microsoft Office PowerPoint</Application>
  <PresentationFormat>Breitbild</PresentationFormat>
  <Paragraphs>0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Open Sans</vt:lpstr>
      <vt:lpstr>1_Office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VSOU 2027 | Ankündigung</dc:title>
  <dc:creator>Julia.Boll@intercongress.de</dc:creator>
  <cp:lastModifiedBy>Julia Boll</cp:lastModifiedBy>
  <cp:revision>6</cp:revision>
  <dcterms:created xsi:type="dcterms:W3CDTF">2022-04-13T12:51:31Z</dcterms:created>
  <dcterms:modified xsi:type="dcterms:W3CDTF">2026-03-17T06:47:51Z</dcterms:modified>
</cp:coreProperties>
</file>